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50027E2-0E33-1F41-AC45-EACF741014C5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CEFAB2D-EF64-844C-9EF6-71164B7FE68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27E2-0E33-1F41-AC45-EACF741014C5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AB2D-EF64-844C-9EF6-71164B7FE6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27E2-0E33-1F41-AC45-EACF741014C5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AB2D-EF64-844C-9EF6-71164B7FE6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27E2-0E33-1F41-AC45-EACF741014C5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AB2D-EF64-844C-9EF6-71164B7FE6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50027E2-0E33-1F41-AC45-EACF741014C5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CEFAB2D-EF64-844C-9EF6-71164B7FE6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27E2-0E33-1F41-AC45-EACF741014C5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AB2D-EF64-844C-9EF6-71164B7FE6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27E2-0E33-1F41-AC45-EACF741014C5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AB2D-EF64-844C-9EF6-71164B7FE6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27E2-0E33-1F41-AC45-EACF741014C5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AB2D-EF64-844C-9EF6-71164B7FE68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27E2-0E33-1F41-AC45-EACF741014C5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AB2D-EF64-844C-9EF6-71164B7FE68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27E2-0E33-1F41-AC45-EACF741014C5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AB2D-EF64-844C-9EF6-71164B7FE6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27E2-0E33-1F41-AC45-EACF741014C5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FAB2D-EF64-844C-9EF6-71164B7FE6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0027E2-0E33-1F41-AC45-EACF741014C5}" type="datetimeFigureOut">
              <a:rPr lang="en-US" smtClean="0"/>
              <a:t>11/12/12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EFAB2D-EF64-844C-9EF6-71164B7FE68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Constitutional Convention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Jon Hale</a:t>
            </a:r>
          </a:p>
          <a:p>
            <a:r>
              <a:rPr lang="en-US" dirty="0" smtClean="0"/>
              <a:t>College of Charleston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hoto3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4351" y="1299093"/>
            <a:ext cx="3778129" cy="4570317"/>
          </a:xfrm>
          <a:prstGeom prst="rect">
            <a:avLst/>
          </a:prstGeom>
        </p:spPr>
      </p:pic>
      <p:pic>
        <p:nvPicPr>
          <p:cNvPr id="5" name="Picture 4" descr="photo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1334" y="320305"/>
            <a:ext cx="4971146" cy="5998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umbu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454" y="573633"/>
            <a:ext cx="4132576" cy="55058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ashington-crossing-the-delaware-river-emanuel-gottlieb-leutz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697" y="942398"/>
            <a:ext cx="7877207" cy="4630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“It </a:t>
            </a:r>
            <a:r>
              <a:rPr lang="en-US" dirty="0" smtClean="0"/>
              <a:t>would be a strange thing if Six Nations of ignorant savages should be capable of forming a scheme for such an union, and be able to execute it in such a manner as that it has subsisted ages and appears indissoluble; and yet that a like union should be impracticable for ten or a dozen English colonies.”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-- Benjamin Franklin (1851) </a:t>
            </a:r>
            <a:r>
              <a:rPr lang="en-US" dirty="0" smtClean="0"/>
              <a:t>Benjamin Franklin to James Parker, March 20, 1751, </a:t>
            </a:r>
            <a:r>
              <a:rPr lang="en-US" i="1" dirty="0" smtClean="0"/>
              <a:t>Papers of Benjamin Franklin, vol. 3, Jan. 2, 1745-June 30, 1750. ed. by Leonard </a:t>
            </a:r>
            <a:r>
              <a:rPr lang="en-US" i="1" dirty="0" err="1" smtClean="0"/>
              <a:t>Labaree</a:t>
            </a:r>
            <a:r>
              <a:rPr lang="en-US" i="1" dirty="0" smtClean="0"/>
              <a:t> et al. New Haven: Yale University Press, 1962</a:t>
            </a:r>
            <a:r>
              <a:rPr lang="en-US" i="1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242</TotalTime>
  <Words>127</Words>
  <Application>Microsoft Macintosh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Origin</vt:lpstr>
      <vt:lpstr>The Constitutional Convention</vt:lpstr>
      <vt:lpstr>Slide 2</vt:lpstr>
      <vt:lpstr>Slide 3</vt:lpstr>
      <vt:lpstr>Slide 4</vt:lpstr>
      <vt:lpstr>Slide 5</vt:lpstr>
    </vt:vector>
  </TitlesOfParts>
  <Company>Muskingum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Constitutional Convention</dc:title>
  <dc:creator>Jon Hale</dc:creator>
  <cp:lastModifiedBy>Jon Hale</cp:lastModifiedBy>
  <cp:revision>1</cp:revision>
  <dcterms:created xsi:type="dcterms:W3CDTF">2012-11-13T02:55:07Z</dcterms:created>
  <dcterms:modified xsi:type="dcterms:W3CDTF">2012-11-13T06:57:09Z</dcterms:modified>
</cp:coreProperties>
</file>