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11"/>
  </p:normalViewPr>
  <p:slideViewPr>
    <p:cSldViewPr snapToGrid="0" snapToObjects="1">
      <p:cViewPr varScale="1">
        <p:scale>
          <a:sx n="90" d="100"/>
          <a:sy n="90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AA389-BC6E-5D49-9540-AED9648C9A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CA03D8-1574-8149-B1D6-F69724C84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2EBA8C-8217-E94E-A214-A1212267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C98D2C-F01A-814F-BE44-5C0C7157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37EE1-0EA0-724F-B8D3-265F7DAFB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0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D346F-1876-8140-8516-BF63AD4B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BBAC37-B89C-C143-88B1-A9E1E90CDD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840E-704D-B64E-B9AC-E8EDA81A0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8A35D-6CBD-724E-86C2-6758A1AB3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BBAC5-058D-DF4A-A9B6-5EB7FAA32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0AB5AA-B134-684E-BFFC-7EA38FDA4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9A7FA0-E6C9-FA40-9E9D-86A224F1A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BEE1F-D91A-EB45-94D3-19CE823B0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CA644C-33BF-0D4F-A999-562E86055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53C35-206F-8F4E-880C-0AFFC80CA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CD569-661B-6E4D-B2D3-064EF69E7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FE91C-EBCB-4C4A-9654-DD73978E95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5C6B5-88C6-364D-828A-B1E054DF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12BAB-096A-9146-BBB8-AC6583069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FE09D2-9411-B444-B07C-CAA7C028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79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EEC24C-128E-AB4C-95A4-80D364C97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878A19-975F-8B4D-94C7-F069698F7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EFF67-1F66-4A49-8EEF-0AC84BFAA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40461-EEBB-2746-A7B1-2D4959572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663C9-840B-8F42-B86C-319A6B85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383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1EB67-BE84-EA49-A7B4-451B2D6782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5A161-1064-E54A-B874-BE388CB95A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D4617-5405-1B4F-B88F-ADDDBBB6CA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0603DF-C2A3-B14F-95FD-1782A798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7C2968-4B76-8C44-9508-0EEBF2F4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581068-5D15-E441-ACCC-B66006A85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8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D98D6-F17E-544F-B9F6-C5E83ECFD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28957-7FF2-794F-8738-23841C116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0589C6-AD46-0A41-AFCA-541665D073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849238-58F6-DA41-9407-E14BC7E399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9ABB3E-345E-8646-847B-FA39BD928C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EDBDA-4217-724E-8C24-2EF94430D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6129C-C815-DB47-A4F1-934D7EBF9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0D1DC0-A2D7-F34A-BF15-10FE7BF44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896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9C8F60-E774-9B44-8138-C7B76A6A6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13EEC2-3838-6347-887D-7FEEE488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7F79FA-532D-5840-9B84-0F96EA086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33C6DA-19B4-454C-A951-212BE64A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24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38F4-88AF-044A-A64B-8D5FA1EC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DAB820-E5FD-EC4B-B9A2-F3ADC6DF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3AE55E-CCE2-F243-B3FF-59A840C63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666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00BF8-8DF2-B14A-A6C9-69C868FC4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1DAAFD-D941-4044-B10B-CDB237F4D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5DD2B-5BC1-B141-BDC7-AD840CDD3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E8EB1-EB01-AE44-9A3B-F5EF603B5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C1DD02-A760-1240-9591-19BFFD51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03D76D-A67D-E742-A9D6-B6353B304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8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03905-23E8-F84D-B311-E829AD6EF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A89670-769E-C74E-B313-6C84DEAFA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F13102-ABBA-F949-968D-306235788E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5F861B-9DD6-184E-923C-3AD8E288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922F4-57D8-0448-8223-DFBFA41F8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96124-0B54-A54B-8D67-4827B5886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7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32B1B3-1A88-9B47-B530-73AD28AF5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427F7D-B6ED-094B-A008-57C7BD674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65FBF-738E-8049-A6F3-A0711A0CE9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FA56-754C-3E44-897B-4663DDB04587}" type="datetimeFigureOut">
              <a:rPr lang="en-US" smtClean="0"/>
              <a:t>5/16/19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60BA6-9E0E-DD47-864A-128FCA5954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6D06B-3875-0149-A98B-7B135670C0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22D208-9283-6F4D-B7B7-5E8DD8ADF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4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61B48-A14B-514E-A536-E1D9762956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Lecture 10: The Future</a:t>
            </a:r>
            <a:br>
              <a:rPr lang="en-US" dirty="0"/>
            </a:br>
            <a:r>
              <a:rPr lang="en-US" sz="2000" dirty="0"/>
              <a:t>May 17, 2019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D129CE-4148-9A4B-AC2D-63639E967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Gunnar Carlsson</a:t>
            </a:r>
          </a:p>
          <a:p>
            <a:r>
              <a:rPr lang="en-US" dirty="0"/>
              <a:t>Stanford University</a:t>
            </a:r>
          </a:p>
        </p:txBody>
      </p:sp>
    </p:spTree>
    <p:extLst>
      <p:ext uri="{BB962C8B-B14F-4D97-AF65-F5344CB8AC3E}">
        <p14:creationId xmlns:p14="http://schemas.microsoft.com/office/powerpoint/2010/main" val="1077873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55D1E-2424-AB47-99CB-AE27AE0C1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1F99A-31A2-6045-9178-BDBFD9AF5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Stability Measures</a:t>
            </a:r>
          </a:p>
          <a:p>
            <a:pPr>
              <a:lnSpc>
                <a:spcPct val="150000"/>
              </a:lnSpc>
            </a:pPr>
            <a:r>
              <a:rPr lang="en-US" dirty="0"/>
              <a:t>Use more flexible coverings, Voronoi, Alpha Complex, Witness</a:t>
            </a:r>
          </a:p>
          <a:p>
            <a:pPr>
              <a:lnSpc>
                <a:spcPct val="150000"/>
              </a:lnSpc>
            </a:pPr>
            <a:r>
              <a:rPr lang="en-US" dirty="0"/>
              <a:t>Different clustering strategies</a:t>
            </a:r>
          </a:p>
          <a:p>
            <a:pPr>
              <a:lnSpc>
                <a:spcPct val="150000"/>
              </a:lnSpc>
            </a:pPr>
            <a:r>
              <a:rPr lang="en-US" dirty="0"/>
              <a:t>Persistent homology to select useful topological models</a:t>
            </a:r>
          </a:p>
          <a:p>
            <a:pPr>
              <a:lnSpc>
                <a:spcPct val="150000"/>
              </a:lnSpc>
            </a:pPr>
            <a:r>
              <a:rPr lang="en-US" dirty="0"/>
              <a:t>Measures of how well Mapper represents a </a:t>
            </a:r>
            <a:r>
              <a:rPr lang="en-US"/>
              <a:t>metric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1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5E655-9AE2-C342-B616-C817F9AA0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Deep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C57444-DDE7-7C4E-A0F9-8D687811F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Better features for images</a:t>
            </a:r>
          </a:p>
          <a:p>
            <a:pPr>
              <a:lnSpc>
                <a:spcPct val="150000"/>
              </a:lnSpc>
            </a:pPr>
            <a:r>
              <a:rPr lang="en-US" dirty="0"/>
              <a:t>Better understanding of text, especially word embeddings</a:t>
            </a:r>
          </a:p>
          <a:p>
            <a:pPr>
              <a:lnSpc>
                <a:spcPct val="150000"/>
              </a:lnSpc>
            </a:pPr>
            <a:r>
              <a:rPr lang="en-US" dirty="0"/>
              <a:t>Explore the effect of architectures on various things, especially generalization</a:t>
            </a:r>
          </a:p>
          <a:p>
            <a:pPr>
              <a:lnSpc>
                <a:spcPct val="150000"/>
              </a:lnSpc>
            </a:pPr>
            <a:r>
              <a:rPr lang="en-US" dirty="0"/>
              <a:t>Find more methods for incorporating topology of feature space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572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321B1-998C-4F42-AB5D-4762BA6F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Vectorization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3CEFF-35D2-9F4E-97AE-69BC137AFA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Complete analysis of tropical functions on one dimensional persistent diagrams</a:t>
            </a:r>
          </a:p>
          <a:p>
            <a:pPr>
              <a:lnSpc>
                <a:spcPct val="150000"/>
              </a:lnSpc>
            </a:pPr>
            <a:r>
              <a:rPr lang="en-US" dirty="0"/>
              <a:t>Extend tropical functions to multidimensional case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52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6112C-2C8B-124E-AF55-5A00AE35B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0D6A5-9BD0-E140-B5D4-89077F0FF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Find better ways to represent multidimensional persistence</a:t>
            </a:r>
          </a:p>
          <a:p>
            <a:pPr>
              <a:lnSpc>
                <a:spcPct val="150000"/>
              </a:lnSpc>
            </a:pPr>
            <a:r>
              <a:rPr lang="en-US" dirty="0"/>
              <a:t>Find descriptions of multidimensional persistence that include both ordinary persistence directions as well as zig-zag ones</a:t>
            </a:r>
          </a:p>
          <a:p>
            <a:pPr>
              <a:lnSpc>
                <a:spcPct val="150000"/>
              </a:lnSpc>
            </a:pPr>
            <a:r>
              <a:rPr lang="en-US" dirty="0"/>
              <a:t>Use 2D persistence to develop a tool that can be used easily which uses superlevel set persistence for density and distance scale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7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0C87A-D0AF-EF43-ADFF-33ED87B2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Stochastic Aspects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AF88E-7A06-EA45-93B5-BE9DDCA07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Develop persistence profiles for metric measure spaces</a:t>
            </a:r>
          </a:p>
          <a:p>
            <a:pPr>
              <a:lnSpc>
                <a:spcPct val="150000"/>
              </a:lnSpc>
            </a:pPr>
            <a:r>
              <a:rPr lang="en-US" dirty="0"/>
              <a:t>Prove stability theorems for them in presence of “Gaussian noise”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4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589BC-5168-904F-914F-5845BD851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Formal Properties of Persistence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4743-D438-974D-86FB-EE9A0B66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/>
              <a:t>Künneth</a:t>
            </a:r>
            <a:r>
              <a:rPr lang="en-US" dirty="0"/>
              <a:t> formula</a:t>
            </a:r>
          </a:p>
          <a:p>
            <a:pPr>
              <a:lnSpc>
                <a:spcPct val="150000"/>
              </a:lnSpc>
            </a:pPr>
            <a:r>
              <a:rPr lang="en-US" dirty="0"/>
              <a:t>Improve Mayer-</a:t>
            </a:r>
            <a:r>
              <a:rPr lang="en-US" dirty="0" err="1"/>
              <a:t>Vietoris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738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06369-4375-4544-BEF3-D271ABC24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Complement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A5C6E-FD3C-5B48-9550-2B3A41F1F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Parametrized embedding calculus</a:t>
            </a:r>
          </a:p>
          <a:p>
            <a:pPr>
              <a:lnSpc>
                <a:spcPct val="150000"/>
              </a:lnSpc>
            </a:pPr>
            <a:r>
              <a:rPr lang="en-US" dirty="0"/>
              <a:t>Unstable Adams spectral sequence for parametrized situation</a:t>
            </a:r>
          </a:p>
          <a:p>
            <a:pPr>
              <a:lnSpc>
                <a:spcPct val="150000"/>
              </a:lnSpc>
            </a:pPr>
            <a:r>
              <a:rPr lang="en-US" dirty="0"/>
              <a:t>Adapt to create initial guesses for optimization problems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55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189</Words>
  <Application>Microsoft Macintosh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Lecture 10: The Future May 17, 2019</vt:lpstr>
      <vt:lpstr>Mapper </vt:lpstr>
      <vt:lpstr>Deep Learning</vt:lpstr>
      <vt:lpstr>Vectorization</vt:lpstr>
      <vt:lpstr>Generalized Persistence</vt:lpstr>
      <vt:lpstr>Stochastic Aspects</vt:lpstr>
      <vt:lpstr>Formal Properties of Persistence</vt:lpstr>
      <vt:lpstr>Complement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10: The Future May 17, 2019</dc:title>
  <dc:creator>Gunnar Carlsson</dc:creator>
  <cp:lastModifiedBy>Gunnar Carlsson</cp:lastModifiedBy>
  <cp:revision>6</cp:revision>
  <dcterms:created xsi:type="dcterms:W3CDTF">2019-05-16T23:40:06Z</dcterms:created>
  <dcterms:modified xsi:type="dcterms:W3CDTF">2019-05-17T00:17:51Z</dcterms:modified>
</cp:coreProperties>
</file>