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/>
    <p:restoredTop sz="94637"/>
  </p:normalViewPr>
  <p:slideViewPr>
    <p:cSldViewPr snapToGrid="0">
      <p:cViewPr>
        <p:scale>
          <a:sx n="110" d="100"/>
          <a:sy n="110" d="100"/>
        </p:scale>
        <p:origin x="144" y="7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4cc14efb3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4cc14efb3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2dff822c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2dff822c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this information: http://deanofstudents.cofc.edu/honor-system/index.php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2dff822c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2dff822c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4cc14efb3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4cc14efb3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4cc14efb3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4cc14efb3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95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4cc14efb3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4cc14efb3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Relationship Id="rId5" Type="http://schemas.openxmlformats.org/officeDocument/2006/relationships/hyperlink" Target="http://deanofstudents.cofc.edu/honor-system/index.php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.jpeg"/><Relationship Id="rId6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The Honor System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College of Charleston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hlinkClick r:id="rId5"/>
          </p:cNvPr>
          <p:cNvSpPr txBox="1">
            <a:spLocks noGrp="1"/>
          </p:cNvSpPr>
          <p:nvPr>
            <p:ph type="ctrTitle"/>
          </p:nvPr>
        </p:nvSpPr>
        <p:spPr>
          <a:xfrm>
            <a:off x="901285" y="1736762"/>
            <a:ext cx="3358200" cy="1669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Honor System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6">
            <a:alphaModFix/>
          </a:blip>
          <a:srcRect l="6807" t="23971" r="71498" b="29016"/>
          <a:stretch/>
        </p:blipFill>
        <p:spPr>
          <a:xfrm>
            <a:off x="5299750" y="747750"/>
            <a:ext cx="2693419" cy="3648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A5F001D5-7A1E-2641-8C41-D2AACE5356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284" y="4396206"/>
            <a:ext cx="563254" cy="56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552487" y="2731625"/>
            <a:ext cx="8039026" cy="111116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</a:rPr>
              <a:t>“The Honor System of the College of Charleston is intended to promote and protect an </a:t>
            </a:r>
            <a:r>
              <a:rPr lang="en" sz="2800" b="1" dirty="0">
                <a:solidFill>
                  <a:schemeClr val="bg1"/>
                </a:solidFill>
              </a:rPr>
              <a:t>atmosphere of trust and fairness</a:t>
            </a:r>
            <a:r>
              <a:rPr lang="en" sz="2800" dirty="0">
                <a:solidFill>
                  <a:schemeClr val="bg1"/>
                </a:solidFill>
              </a:rPr>
              <a:t/>
            </a:r>
            <a:br>
              <a:rPr lang="en" sz="2800" dirty="0">
                <a:solidFill>
                  <a:schemeClr val="bg1"/>
                </a:solidFill>
              </a:rPr>
            </a:br>
            <a:r>
              <a:rPr lang="en" sz="2800" dirty="0">
                <a:solidFill>
                  <a:schemeClr val="bg1"/>
                </a:solidFill>
              </a:rPr>
              <a:t> in the classroom and in the conduct of daily life.”</a:t>
            </a:r>
            <a:endParaRPr sz="9600" dirty="0">
              <a:solidFill>
                <a:schemeClr val="bg1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0" y="750500"/>
            <a:ext cx="9144000" cy="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Honor System Purpose</a:t>
            </a:r>
            <a:endParaRPr sz="3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CFC4EFF-3D4B-9447-919A-17AD5F45E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9656" y="4392999"/>
            <a:ext cx="506547" cy="506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Code of Conduct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07527" y="1175624"/>
            <a:ext cx="548721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fontAlgn="base">
              <a:buNone/>
            </a:pPr>
            <a:r>
              <a:rPr lang="en-US" dirty="0">
                <a:solidFill>
                  <a:schemeClr val="bg1"/>
                </a:solidFill>
              </a:rPr>
              <a:t>College of Charleston requires all students to act as responsible citizens and members of a higher education academic community. </a:t>
            </a:r>
          </a:p>
          <a:p>
            <a:pPr marL="114300" indent="0" fontAlgn="base">
              <a:buNone/>
            </a:pPr>
            <a:endParaRPr lang="en-US" dirty="0"/>
          </a:p>
          <a:p>
            <a:pPr marL="114300" indent="0" fontAlgn="base">
              <a:buNone/>
            </a:pPr>
            <a:r>
              <a:rPr lang="en-US" dirty="0">
                <a:solidFill>
                  <a:schemeClr val="bg1"/>
                </a:solidFill>
              </a:rPr>
              <a:t>Students are responsible for knowing and abiding by the College's Student Code of Conduct, policies, rules, and regulations.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560B7A-452C-FD43-AD9D-A53DAADC45A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6105136" y="1627971"/>
            <a:ext cx="2831337" cy="1887558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C858C775-B655-3D43-BB78-504D2ED45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527" y="4414730"/>
            <a:ext cx="567490" cy="567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Honor Code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43674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The Honor Code addresses issues such as cheating, stealing, and </a:t>
            </a:r>
            <a:r>
              <a:rPr lang="en-US" dirty="0" err="1" smtClean="0">
                <a:solidFill>
                  <a:schemeClr val="bg1"/>
                </a:solidFill>
              </a:rPr>
              <a:t>plagiarisim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that all students </a:t>
            </a:r>
            <a:r>
              <a:rPr lang="en-US" b="1" dirty="0">
                <a:solidFill>
                  <a:schemeClr val="bg1"/>
                </a:solidFill>
              </a:rPr>
              <a:t>pledge </a:t>
            </a:r>
            <a:r>
              <a:rPr lang="en-US" dirty="0">
                <a:solidFill>
                  <a:schemeClr val="bg1"/>
                </a:solidFill>
              </a:rPr>
              <a:t>to adhere to. </a:t>
            </a:r>
          </a:p>
          <a:p>
            <a:pPr marL="285750" indent="-285750">
              <a:spcAft>
                <a:spcPts val="16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The Honor Code </a:t>
            </a:r>
            <a:r>
              <a:rPr lang="en-US" dirty="0" smtClean="0">
                <a:solidFill>
                  <a:schemeClr val="bg1"/>
                </a:solidFill>
              </a:rPr>
              <a:t>facilitates </a:t>
            </a:r>
            <a:r>
              <a:rPr lang="en-US" dirty="0">
                <a:solidFill>
                  <a:schemeClr val="bg1"/>
                </a:solidFill>
              </a:rPr>
              <a:t>trust between students, faculty, and </a:t>
            </a:r>
            <a:r>
              <a:rPr lang="en-US" dirty="0" smtClean="0">
                <a:solidFill>
                  <a:schemeClr val="bg1"/>
                </a:solidFill>
              </a:rPr>
              <a:t>staff, </a:t>
            </a:r>
            <a:r>
              <a:rPr lang="en-US" dirty="0">
                <a:solidFill>
                  <a:schemeClr val="bg1"/>
                </a:solidFill>
              </a:rPr>
              <a:t>which enriches the widespread collaboration that occurs across disciplines.</a:t>
            </a:r>
          </a:p>
          <a:p>
            <a:pPr marL="285750" indent="-285750">
              <a:spcAft>
                <a:spcPts val="160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The Honor Code encourages a sense of personal responsibility that extends beyond the classroom and into student pursuits even after graduation.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E5A3348-C761-BF44-832F-E8AD42084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228" y="4447882"/>
            <a:ext cx="614276" cy="6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2498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</a:rPr>
              <a:t>Honor Board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66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5">
            <a:alphaModFix/>
          </a:blip>
          <a:srcRect l="6807" t="23971" r="71498" b="29016"/>
          <a:stretch/>
        </p:blipFill>
        <p:spPr>
          <a:xfrm>
            <a:off x="311700" y="1096725"/>
            <a:ext cx="2619103" cy="354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" name="Google Shape;82;p17"/>
          <p:cNvSpPr/>
          <p:nvPr/>
        </p:nvSpPr>
        <p:spPr>
          <a:xfrm>
            <a:off x="751277" y="2718025"/>
            <a:ext cx="1158300" cy="285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70245" y="1009825"/>
            <a:ext cx="48057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</a:rPr>
              <a:t>Student-led organization that coordinates hearings to determine whether students are responsible for infractions outlined in the Student Handbook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bg1"/>
                </a:solidFill>
              </a:rPr>
              <a:t>Honor Code and Code of Conduct violations</a:t>
            </a:r>
          </a:p>
          <a:p>
            <a:pPr>
              <a:lnSpc>
                <a:spcPct val="200000"/>
              </a:lnSpc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</a:rPr>
              <a:t>Composed of employees and students 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Trained in active listening and open-question techniques</a:t>
            </a:r>
          </a:p>
          <a:p>
            <a:pPr lvl="1">
              <a:lnSpc>
                <a:spcPct val="150000"/>
              </a:lnSpc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All students are encouraged to apply</a:t>
            </a:r>
            <a:endParaRPr dirty="0"/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3F832E6-31A0-F245-A9F7-0E6182C2F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1132" y="191878"/>
            <a:ext cx="593765" cy="59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87</Words>
  <Application>Microsoft Macintosh PowerPoint</Application>
  <PresentationFormat>On-screen Show (16:9)</PresentationFormat>
  <Paragraphs>20</Paragraphs>
  <Slides>6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Helvetica Neue</vt:lpstr>
      <vt:lpstr>Simple Light</vt:lpstr>
      <vt:lpstr>The Honor System</vt:lpstr>
      <vt:lpstr>Honor System</vt:lpstr>
      <vt:lpstr>“The Honor System of the College of Charleston is intended to promote and protect an atmosphere of trust and fairness  in the classroom and in the conduct of daily life.”</vt:lpstr>
      <vt:lpstr>Code of Conduct</vt:lpstr>
      <vt:lpstr>Honor Code</vt:lpstr>
      <vt:lpstr>Honor Board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Honor System</dc:title>
  <cp:lastModifiedBy>Permenter, Brooke Falk</cp:lastModifiedBy>
  <cp:revision>14</cp:revision>
  <dcterms:modified xsi:type="dcterms:W3CDTF">2021-07-14T18:46:26Z</dcterms:modified>
</cp:coreProperties>
</file>