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notesMasterIdLst>
    <p:notesMasterId r:id="rId9"/>
  </p:notesMasterIdLst>
  <p:sldIdLst>
    <p:sldId id="337" r:id="rId2"/>
    <p:sldId id="338" r:id="rId3"/>
    <p:sldId id="350" r:id="rId4"/>
    <p:sldId id="339" r:id="rId5"/>
    <p:sldId id="340" r:id="rId6"/>
    <p:sldId id="327" r:id="rId7"/>
    <p:sldId id="35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90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04AE34-7049-974F-B923-B7F3FEDD09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241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BA76-D7A1-EE4E-8FE7-C165E0DAF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5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217-0980-6A4A-9FBD-16E106521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1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902C4A3B-CB11-204B-B291-18EAACF637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6F34-FBF8-7F47-B528-77AC665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6EC9D4-DA28-4541-B629-37BE431CC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86969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2E29-D797-D04B-BEB2-C4C0F06DE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2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7EC3-3E5B-4A46-8FC1-A0094818A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1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3864-F797-BB46-BCBD-55BB3D7D6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1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0650-C867-B141-97FB-60A365069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4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712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D1BD9-7326-804B-A826-E515DBE45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651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E205DCD-4BB2-814D-83E6-04F33B1F1D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10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urcacofc" TargetMode="External"/><Relationship Id="rId2" Type="http://schemas.openxmlformats.org/officeDocument/2006/relationships/hyperlink" Target="http://urca.cofc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entopportunitycenter.com/products/connect" TargetMode="External"/><Relationship Id="rId5" Type="http://schemas.openxmlformats.org/officeDocument/2006/relationships/hyperlink" Target="http://careercenter.cofc.edu/" TargetMode="External"/><Relationship Id="rId4" Type="http://schemas.openxmlformats.org/officeDocument/2006/relationships/hyperlink" Target="http://www.pathwaystoscience.org/index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71550" y="3048000"/>
            <a:ext cx="7200900" cy="1371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Undergraduate Research:</a:t>
            </a:r>
            <a:br>
              <a:rPr lang="en-US" sz="5400" dirty="0" smtClean="0"/>
            </a:br>
            <a:r>
              <a:rPr lang="en-US" sz="5400" dirty="0" smtClean="0"/>
              <a:t>What is it, and how do you get involved?</a:t>
            </a:r>
            <a:endParaRPr lang="en-US" sz="5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76400"/>
            <a:ext cx="8229600" cy="4525963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According to the Council on Undergraduate Research, Undergraduate Research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is: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“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an inquiry or investigation conducted by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	an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undergraduate students that makes an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	original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intellectual or creative contribution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	to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a discipline.” 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68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Individual enrollment courses (Tutorials, Independent Study, Bachelor’s Essay) or volunteer.</a:t>
            </a: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For-credit opportunities during the academic year, often summer research is not for credit, but is likely paid.</a:t>
            </a:r>
          </a:p>
          <a:p>
            <a:endParaRPr lang="en-US" sz="1500" dirty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Students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that conduct research over multiple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semesters or more than one summer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often present their research at a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professional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conference and possibly publish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their work.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12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600200"/>
          </a:xfrm>
        </p:spPr>
        <p:txBody>
          <a:bodyPr/>
          <a:lstStyle/>
          <a:p>
            <a:r>
              <a:rPr lang="en-US" dirty="0" smtClean="0"/>
              <a:t>Why is it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414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You experience the life of a professional in your discipline &amp; find out if that career is the right fit for you.</a:t>
            </a:r>
          </a:p>
          <a:p>
            <a:endParaRPr lang="en-US" sz="15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You learn to “practice” the discipline you are interested in, which is different than learning about the discipline in a classroom. </a:t>
            </a:r>
          </a:p>
          <a:p>
            <a:endParaRPr lang="en-US" sz="15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You deepen your engagement in your chosen discipline through independent inquiry &amp; mentorship. </a:t>
            </a: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Undergrad research increases your chances of getting accepted to graduate/professional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school and landing your first job (75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% of graduate students have had some kind of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undergraduate research experience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739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1500"/>
            <a:ext cx="8610600" cy="1600200"/>
          </a:xfrm>
        </p:spPr>
        <p:txBody>
          <a:bodyPr/>
          <a:lstStyle/>
          <a:p>
            <a:r>
              <a:rPr lang="en-US" dirty="0" smtClean="0"/>
              <a:t>How do you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+mn-lt"/>
              </a:rPr>
              <a:t>Freshman Year: Lay the foundation and look ahead to the summer. 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Make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connections! Get to know your professors and 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advisors. Build these relationships. Email and meet with faculty. </a:t>
            </a:r>
          </a:p>
          <a:p>
            <a:endParaRPr lang="en-US" sz="26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Identify opportunities: Be proactive about research opportunities—follow up with postings on the URCA Facebook Page and the Hub; Seek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out opportunities both on and off 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campus; Identify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faculty members who are working on research 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questions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that sound interesting to you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endParaRPr lang="en-US" sz="2200" dirty="0">
              <a:solidFill>
                <a:schemeClr val="tx1"/>
              </a:solidFill>
              <a:latin typeface="+mn-lt"/>
            </a:endParaRP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05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Looking ahead to summer: Considerations</a:t>
            </a:r>
            <a:br>
              <a:rPr lang="en-US" sz="4400" dirty="0" smtClean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85344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Do you …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want to stay in Charleston?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want to work with a CofC faculty, or someone else in the community?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need/want to get paid?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need/want academic credit?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lvl="1"/>
            <a:endParaRPr lang="en-US" sz="200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Have you…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identified potential opportunities?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researched deadlines and application processes?</a:t>
            </a:r>
          </a:p>
          <a:p>
            <a:pPr lvl="1"/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781800" cy="8382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2924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Honors HUB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Department or School Websites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Faculty/Advisors/friends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Office of Undergraduate Research and Creative Activities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+mn-lt"/>
              </a:rPr>
              <a:t>Online</a:t>
            </a:r>
            <a:r>
              <a:rPr lang="en-US" sz="260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600" smtClean="0">
                <a:solidFill>
                  <a:schemeClr val="tx1"/>
                </a:solidFill>
                <a:latin typeface="+mn-lt"/>
                <a:hlinkClick r:id="rId2"/>
              </a:rPr>
              <a:t>http://urca.cofc.edu/</a:t>
            </a:r>
            <a:endParaRPr lang="en-US" sz="26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+mn-lt"/>
              </a:rPr>
              <a:t>Facebook Page: 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hlinkClick r:id="rId3"/>
              </a:rPr>
              <a:t>www.facebook.com/urcacofc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/>
            <a:endParaRPr lang="en-US" sz="15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Pathways to Science Online: </a:t>
            </a:r>
            <a:r>
              <a:rPr lang="en-US" sz="2600" dirty="0">
                <a:solidFill>
                  <a:schemeClr val="tx1"/>
                </a:solidFill>
                <a:latin typeface="+mn-lt"/>
                <a:hlinkClick r:id="rId4"/>
              </a:rPr>
              <a:t>www.pathwaystoscience.org/index.aspx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  <a:p>
            <a:r>
              <a:rPr lang="en-US" sz="2200" dirty="0" smtClean="0">
                <a:solidFill>
                  <a:schemeClr val="tx1"/>
                </a:solidFill>
                <a:hlinkClick r:id="rId5"/>
              </a:rPr>
              <a:t>Career Center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400" dirty="0">
                <a:hlinkClick r:id="rId6"/>
              </a:rPr>
              <a:t>COMING SOON: Student Opportunity Center</a:t>
            </a:r>
            <a:endParaRPr lang="en-US" sz="2400" dirty="0"/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52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1336</TotalTime>
  <Words>357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Franklin Gothic Book</vt:lpstr>
      <vt:lpstr>Garamond</vt:lpstr>
      <vt:lpstr>Crop</vt:lpstr>
      <vt:lpstr>Undergraduate Research: What is it, and how do you get involved?</vt:lpstr>
      <vt:lpstr>What is it?</vt:lpstr>
      <vt:lpstr>What is it? </vt:lpstr>
      <vt:lpstr>Why is it beneficial?</vt:lpstr>
      <vt:lpstr>How do you get involved?</vt:lpstr>
      <vt:lpstr>Looking ahead to summer: Considerations </vt:lpstr>
      <vt:lpstr>Resources</vt:lpstr>
    </vt:vector>
  </TitlesOfParts>
  <Company>College of Charleston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Charleston Faculty Undergraduate Science Education Program</dc:title>
  <dc:creator>Keller, Valerie Marie</dc:creator>
  <cp:lastModifiedBy>Meyer-Bernstein, Elizabeth L</cp:lastModifiedBy>
  <cp:revision>127</cp:revision>
  <cp:lastPrinted>2009-11-16T21:12:08Z</cp:lastPrinted>
  <dcterms:created xsi:type="dcterms:W3CDTF">2012-11-13T19:39:44Z</dcterms:created>
  <dcterms:modified xsi:type="dcterms:W3CDTF">2018-09-27T13:04:54Z</dcterms:modified>
</cp:coreProperties>
</file>